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79" d="100"/>
          <a:sy n="79" d="100"/>
        </p:scale>
        <p:origin x="-3900" y="4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C615FC-31AF-4EC0-ADF9-03FF60239C65}" type="datetimeFigureOut">
              <a:rPr lang="fr-FR"/>
              <a:pPr>
                <a:defRPr/>
              </a:pPr>
              <a:t>24/01/2017</a:t>
            </a:fld>
            <a:endParaRPr lang="fr-FR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C8EAF0-19E0-4BD7-A4D0-B4498D277D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14330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8D5703-9B37-4A62-BD4C-DC381A312B9E}" type="datetimeFigureOut">
              <a:rPr lang="fr-BE"/>
              <a:pPr>
                <a:defRPr/>
              </a:pPr>
              <a:t>24/01/2017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5EA1B0-7100-4CA4-A5D2-C58AACAEA3F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42811766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2916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684C-7DA7-491F-B584-4BCADD2B7D5E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26F3-7CDD-491B-A208-645DDBF434C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7562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AAAB-429B-4059-B85B-37677EA66B50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590C2-B718-4CFB-BEBA-E3AF6058DD8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6248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D36F-893D-4F21-86E2-0CF2EC14F3EE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C454-FB61-4078-921B-D3CDDA6C1E2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476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BEA8-FA93-446F-986D-A2C9A4409579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A4C8-E533-4A42-957F-884E9441114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0711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9338-A67C-4469-AF7D-F625AB04A428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65E9-5233-464D-9C26-6599B628189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773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535E-20D3-463A-9A43-1C11C5DCC8E2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B617-B859-40D9-9CC0-7910759CAD0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2339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1C65-B82C-4FF7-879F-E406ABB956BF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0AD30-0D7F-4142-8511-B9643CC7333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446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3169-5AB7-41FF-84E3-C497A586D88E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F77A-5B65-4541-ADDA-31F283B9BD3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1862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5050C-B02D-40C8-A079-F69C8C426354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FDE9-64B9-49A2-9789-84FE23FAE97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049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7FEB-AC75-4B42-9661-C9ACC6A5292F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8922-D038-4746-BF48-9C9FB886D019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5856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32F52-7B18-4821-AA7C-071D19D9F3B1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BEB8-BB8D-46CF-9096-F2ACF24DAD0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8544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DB54A-9A3A-4226-9F6B-00DADF72A850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391F72-AF4F-44B2-9540-3B1DD4AC984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8840" y="9645650"/>
            <a:ext cx="4648200" cy="260350"/>
          </a:xfrm>
        </p:spPr>
        <p:txBody>
          <a:bodyPr/>
          <a:lstStyle/>
          <a:p>
            <a:pPr>
              <a:defRPr/>
            </a:pPr>
            <a:endParaRPr lang="fr-BE" sz="900" dirty="0"/>
          </a:p>
          <a:p>
            <a:pPr>
              <a:defRPr/>
            </a:pPr>
            <a:r>
              <a:rPr lang="fr-BE" sz="900" dirty="0"/>
              <a:t>Avec le soutien de la Fédération Wallonie-Bruxelles    </a:t>
            </a:r>
          </a:p>
          <a:p>
            <a:pPr>
              <a:defRPr/>
            </a:pPr>
            <a:endParaRPr lang="en-US" sz="900" dirty="0"/>
          </a:p>
        </p:txBody>
      </p:sp>
      <p:pic>
        <p:nvPicPr>
          <p:cNvPr id="4099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9566275"/>
            <a:ext cx="242887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0" y="196850"/>
            <a:ext cx="1828800" cy="9709150"/>
          </a:xfrm>
          <a:prstGeom prst="rect">
            <a:avLst/>
          </a:prstGeom>
          <a:solidFill>
            <a:srgbClr val="E76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b="1">
                <a:solidFill>
                  <a:schemeClr val="tx1"/>
                </a:solidFill>
                <a:latin typeface="Arial" charset="0"/>
              </a:rPr>
              <a:t/>
            </a:r>
            <a:br>
              <a:rPr lang="fr-FR" sz="1200" b="1">
                <a:solidFill>
                  <a:schemeClr val="tx1"/>
                </a:solidFill>
                <a:latin typeface="Arial" charset="0"/>
              </a:rPr>
            </a:br>
            <a:endParaRPr lang="fr-FR" sz="1200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fr-BE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800" y="609600"/>
            <a:ext cx="4800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385D8A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1844824" y="200473"/>
            <a:ext cx="5036628" cy="1011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4500" eaLnBrk="1" hangingPunct="1">
              <a:defRPr/>
            </a:pPr>
            <a:r>
              <a:rPr lang="fr-FR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L’Association </a:t>
            </a:r>
            <a:r>
              <a:rPr lang="fr-BE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Parents </a:t>
            </a:r>
            <a:r>
              <a:rPr lang="fr-FR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 </a:t>
            </a:r>
            <a:r>
              <a:rPr lang="fr-FR" sz="13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Collège St-Louis  </a:t>
            </a:r>
            <a:r>
              <a:rPr lang="fr-F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collaboration avec l’</a:t>
            </a:r>
            <a:r>
              <a:rPr lang="fr-FR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UFAPEC</a:t>
            </a:r>
            <a:r>
              <a:rPr lang="fr-F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44500" eaLnBrk="1" hangingPunct="1">
              <a:defRPr/>
            </a:pPr>
            <a:r>
              <a:rPr lang="fr-F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invitent les parents, les enseignants et tous les acteurs scolaires à une conférence-débat :</a:t>
            </a:r>
            <a:endParaRPr lang="fr-BE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fr-BE" sz="1400" b="1" dirty="0" smtClean="0"/>
          </a:p>
          <a:p>
            <a:pPr eaLnBrk="1" hangingPunct="1">
              <a:defRPr/>
            </a:pPr>
            <a:endParaRPr lang="fr-BE" sz="1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eaLnBrk="1" hangingPunct="1">
              <a:defRPr/>
            </a:pPr>
            <a:endParaRPr lang="fr-BE" sz="2400" b="1" dirty="0" smtClean="0"/>
          </a:p>
          <a:p>
            <a:pPr marL="444500" algn="ctr" eaLnBrk="1" hangingPunct="1">
              <a:defRPr/>
            </a:pPr>
            <a:endParaRPr lang="fr-BE" sz="1400" b="1" dirty="0" smtClean="0">
              <a:latin typeface="+mj-lt"/>
            </a:endParaRPr>
          </a:p>
          <a:p>
            <a:pPr marL="444500" algn="ctr" eaLnBrk="1" hangingPunct="1">
              <a:defRPr/>
            </a:pPr>
            <a:endParaRPr lang="fr-BE" sz="3600" b="1" i="1" dirty="0" smtClean="0">
              <a:latin typeface="+mj-lt"/>
            </a:endParaRPr>
          </a:p>
          <a:p>
            <a:pPr marL="444500" eaLnBrk="1" hangingPunct="1">
              <a:defRPr/>
            </a:pPr>
            <a:r>
              <a:rPr lang="fr-BE" sz="3600" b="1" i="1" dirty="0" smtClean="0">
                <a:latin typeface="+mj-lt"/>
              </a:rPr>
              <a:t>Harcèlement à l'école :              </a:t>
            </a:r>
            <a:r>
              <a:rPr lang="fr-BE" sz="3600" b="1" i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fr-BE" sz="3600" b="1" i="1" dirty="0" smtClean="0">
                <a:latin typeface="+mj-lt"/>
              </a:rPr>
              <a:t>balises pour l'action</a:t>
            </a:r>
            <a:endParaRPr lang="fr-FR" sz="3600" b="1" i="1" dirty="0" smtClean="0">
              <a:latin typeface="+mj-lt"/>
            </a:endParaRPr>
          </a:p>
          <a:p>
            <a:pPr marL="444500" indent="-444500" eaLnBrk="1" hangingPunct="1">
              <a:defRPr/>
            </a:pPr>
            <a:r>
              <a:rPr lang="fr-FR" dirty="0" smtClean="0">
                <a:latin typeface="Calibri" pitchFamily="34" charset="0"/>
              </a:rPr>
              <a:t> </a:t>
            </a:r>
            <a:endParaRPr lang="fr-FR" sz="800" dirty="0" smtClean="0">
              <a:latin typeface="Calibri" pitchFamily="34" charset="0"/>
            </a:endParaRPr>
          </a:p>
          <a:p>
            <a:pPr marL="444500" indent="-444500" algn="ctr" eaLnBrk="1" hangingPunct="1">
              <a:defRPr/>
            </a:pPr>
            <a:r>
              <a:rPr lang="fr-FR" dirty="0" smtClean="0">
                <a:latin typeface="Calibri" pitchFamily="34" charset="0"/>
              </a:rPr>
              <a:t>Avec</a:t>
            </a:r>
            <a:r>
              <a:rPr lang="fr-FR" b="1" dirty="0" smtClean="0">
                <a:latin typeface="Calibri" pitchFamily="34" charset="0"/>
              </a:rPr>
              <a:t> Benoit </a:t>
            </a:r>
            <a:r>
              <a:rPr lang="fr-FR" b="1" dirty="0" err="1" smtClean="0">
                <a:latin typeface="Calibri" pitchFamily="34" charset="0"/>
              </a:rPr>
              <a:t>Galand</a:t>
            </a:r>
            <a:r>
              <a:rPr lang="fr-FR" b="1" dirty="0" smtClean="0">
                <a:latin typeface="Calibri" pitchFamily="34" charset="0"/>
              </a:rPr>
              <a:t>,</a:t>
            </a:r>
          </a:p>
          <a:p>
            <a:pPr marL="444500" indent="-444500" algn="ctr" eaLnBrk="1" hangingPunct="1">
              <a:defRPr/>
            </a:pPr>
            <a:r>
              <a:rPr lang="fr-FR" b="1" dirty="0" smtClean="0">
                <a:latin typeface="Calibri" pitchFamily="34" charset="0"/>
              </a:rPr>
              <a:t>le service de médiation scolaire de la FWB, </a:t>
            </a:r>
          </a:p>
          <a:p>
            <a:pPr marL="444500" indent="-444500" algn="ctr" eaLnBrk="1" hangingPunct="1">
              <a:defRPr/>
            </a:pPr>
            <a:r>
              <a:rPr lang="fr-FR" b="1" dirty="0" smtClean="0">
                <a:latin typeface="Calibri" pitchFamily="34" charset="0"/>
              </a:rPr>
              <a:t>l’équipe éducative du Collège Saint-Louis</a:t>
            </a:r>
          </a:p>
          <a:p>
            <a:pPr marL="444500" indent="-444500" algn="ctr" eaLnBrk="1" hangingPunct="1">
              <a:defRPr/>
            </a:pPr>
            <a:r>
              <a:rPr lang="fr-FR" b="1" dirty="0" smtClean="0">
                <a:latin typeface="Calibri" pitchFamily="34" charset="0"/>
              </a:rPr>
              <a:t>et le PMS libre d’Aywaille</a:t>
            </a:r>
            <a:r>
              <a:rPr lang="fr-FR" sz="1200" dirty="0" smtClean="0"/>
              <a:t>.</a:t>
            </a:r>
          </a:p>
          <a:p>
            <a:pPr marL="444500" indent="-444500" algn="ctr" eaLnBrk="1" hangingPunct="1">
              <a:defRPr/>
            </a:pPr>
            <a:endParaRPr lang="fr-BE" sz="1600" b="1" dirty="0" smtClean="0">
              <a:latin typeface="Calibri" pitchFamily="34" charset="0"/>
            </a:endParaRPr>
          </a:p>
          <a:p>
            <a:pPr marL="444500" indent="-444500" algn="ctr" eaLnBrk="1" hangingPunct="1">
              <a:defRPr/>
            </a:pPr>
            <a:r>
              <a:rPr lang="fr-FR" sz="3200" b="1" dirty="0" smtClean="0">
                <a:latin typeface="+mn-lt"/>
              </a:rPr>
              <a:t>Jeudi 16 février 2017 </a:t>
            </a:r>
          </a:p>
          <a:p>
            <a:pPr marL="444500" indent="-444500" algn="ctr" eaLnBrk="1" hangingPunct="1">
              <a:defRPr/>
            </a:pPr>
            <a:r>
              <a:rPr lang="fr-FR" sz="3200" b="1" dirty="0" smtClean="0">
                <a:latin typeface="+mn-lt"/>
              </a:rPr>
              <a:t>19h30</a:t>
            </a:r>
          </a:p>
          <a:p>
            <a:pPr marL="444500" indent="-444500" algn="ctr" eaLnBrk="1" hangingPunct="1">
              <a:defRPr/>
            </a:pPr>
            <a:r>
              <a:rPr lang="fr-BE" sz="1600" b="1" dirty="0" smtClean="0">
                <a:latin typeface="+mn-lt"/>
                <a:cs typeface="Arial" charset="0"/>
              </a:rPr>
              <a:t>Collège Saint-Louis</a:t>
            </a:r>
          </a:p>
          <a:p>
            <a:pPr marL="444500" indent="-444500" algn="ctr" eaLnBrk="1" hangingPunct="1">
              <a:defRPr/>
            </a:pPr>
            <a:r>
              <a:rPr lang="fr-BE" sz="1400" b="1" dirty="0" smtClean="0">
                <a:cs typeface="Arial" pitchFamily="34" charset="0"/>
              </a:rPr>
              <a:t> rue Villette 28 à 4020 Liège</a:t>
            </a:r>
            <a:endParaRPr lang="fr-BE" sz="1600" dirty="0" smtClean="0">
              <a:latin typeface="+mn-lt"/>
            </a:endParaRPr>
          </a:p>
          <a:p>
            <a:pPr marL="444500" lvl="0" indent="-444500" eaLnBrk="1" hangingPunct="1">
              <a:defRPr/>
            </a:pPr>
            <a:r>
              <a:rPr lang="fr-BE" sz="1600" dirty="0" smtClean="0">
                <a:latin typeface="+mn-lt"/>
              </a:rPr>
              <a:t>			     </a:t>
            </a:r>
            <a:r>
              <a:rPr lang="fr-BE" sz="1100" dirty="0" smtClean="0">
                <a:latin typeface="Calibri"/>
              </a:rPr>
              <a:t>PAF : libre </a:t>
            </a:r>
          </a:p>
          <a:p>
            <a:pPr marL="444500" lvl="0" indent="-444500" algn="ctr" eaLnBrk="1" hangingPunct="1">
              <a:defRPr/>
            </a:pPr>
            <a:r>
              <a:rPr lang="fr-BE" sz="1100" dirty="0" smtClean="0">
                <a:latin typeface="Calibri"/>
              </a:rPr>
              <a:t>Inscription souhaitée : dominique.houssonloge@ufapec.be</a:t>
            </a:r>
            <a:endParaRPr lang="en-US" sz="1400" dirty="0" smtClean="0">
              <a:latin typeface="Calibri" pitchFamily="34" charset="0"/>
            </a:endParaRPr>
          </a:p>
          <a:p>
            <a:pPr marL="444500" indent="-444500" eaLnBrk="1" hangingPunct="1">
              <a:defRPr/>
            </a:pPr>
            <a:r>
              <a:rPr lang="fr-BE" sz="1600" dirty="0" smtClean="0">
                <a:latin typeface="+mn-lt"/>
              </a:rPr>
              <a:t>            </a:t>
            </a:r>
            <a:endParaRPr lang="fr-BE" sz="1600" dirty="0">
              <a:latin typeface="+mn-lt"/>
            </a:endParaRPr>
          </a:p>
          <a:p>
            <a:pPr marL="444500" indent="-444500" algn="ctr" eaLnBrk="1" hangingPunct="1">
              <a:defRPr/>
            </a:pPr>
            <a:endParaRPr lang="fr-FR" sz="1200" b="1" dirty="0">
              <a:latin typeface="Calibri" pitchFamily="34" charset="0"/>
            </a:endParaRPr>
          </a:p>
          <a:p>
            <a:pPr marL="444500" indent="-444500" algn="ctr" eaLnBrk="1" hangingPunct="1">
              <a:defRPr/>
            </a:pPr>
            <a:endParaRPr lang="fr-FR" sz="1200" b="1" dirty="0">
              <a:latin typeface="Calibri" pitchFamily="34" charset="0"/>
            </a:endParaRP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533400" y="2667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924" y="4953001"/>
            <a:ext cx="1785007" cy="4952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b="1" dirty="0" smtClean="0">
                <a:latin typeface="Arial" charset="0"/>
              </a:rPr>
              <a:t>Benoit </a:t>
            </a:r>
            <a:r>
              <a:rPr lang="fr-BE" sz="1000" b="1" dirty="0">
                <a:latin typeface="Arial" charset="0"/>
              </a:rPr>
              <a:t>Galand, </a:t>
            </a:r>
            <a:r>
              <a:rPr lang="fr-BE" sz="1000" dirty="0">
                <a:latin typeface="Arial" charset="0"/>
              </a:rPr>
              <a:t> professeur et chercheur en sciences de l’éducation à </a:t>
            </a:r>
            <a:r>
              <a:rPr lang="fr-BE" sz="1000" dirty="0" smtClean="0">
                <a:latin typeface="Arial" charset="0"/>
              </a:rPr>
              <a:t>l’UCL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1000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b="1" dirty="0">
                <a:latin typeface="Arial" charset="0"/>
              </a:rPr>
              <a:t>Médiateurs scolaires, </a:t>
            </a:r>
            <a:r>
              <a:rPr lang="fr-BE" sz="1000" b="1" dirty="0" smtClean="0">
                <a:latin typeface="Arial" charset="0"/>
              </a:rPr>
              <a:t>de la Communauté française : </a:t>
            </a:r>
            <a:r>
              <a:rPr lang="fr-BE" sz="1000" dirty="0" smtClean="0">
                <a:latin typeface="Arial" charset="0"/>
              </a:rPr>
              <a:t>Stéphane </a:t>
            </a:r>
            <a:r>
              <a:rPr lang="fr-BE" sz="1000" dirty="0" err="1">
                <a:latin typeface="Arial" charset="0"/>
              </a:rPr>
              <a:t>Vogeleer</a:t>
            </a:r>
            <a:r>
              <a:rPr lang="fr-BE" sz="1000" dirty="0">
                <a:latin typeface="Arial" charset="0"/>
              </a:rPr>
              <a:t> et Astrid </a:t>
            </a:r>
            <a:r>
              <a:rPr lang="fr-BE" sz="1000" dirty="0" smtClean="0">
                <a:latin typeface="Arial" charset="0"/>
              </a:rPr>
              <a:t>Callens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1000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b="1" dirty="0" smtClean="0">
                <a:latin typeface="Arial" charset="0"/>
              </a:rPr>
              <a:t>L’équipe </a:t>
            </a:r>
            <a:r>
              <a:rPr lang="fr-BE" sz="1000" b="1" dirty="0">
                <a:latin typeface="Arial" charset="0"/>
              </a:rPr>
              <a:t>éducative du Collège St </a:t>
            </a:r>
            <a:r>
              <a:rPr lang="fr-BE" sz="1000" b="1" dirty="0" smtClean="0">
                <a:latin typeface="Arial" charset="0"/>
              </a:rPr>
              <a:t>Louis : </a:t>
            </a:r>
            <a:r>
              <a:rPr lang="fr-BE" sz="1000" dirty="0" smtClean="0">
                <a:latin typeface="Arial" charset="0"/>
              </a:rPr>
              <a:t>Mr </a:t>
            </a:r>
            <a:r>
              <a:rPr lang="fr-BE" sz="1000" dirty="0" err="1" smtClean="0">
                <a:latin typeface="Arial" charset="0"/>
              </a:rPr>
              <a:t>Delhaxhe</a:t>
            </a:r>
            <a:endParaRPr lang="fr-BE" sz="1000" dirty="0" smtClean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1000" b="1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b="1" smtClean="0">
                <a:latin typeface="Arial" charset="0"/>
              </a:rPr>
              <a:t>Le </a:t>
            </a:r>
            <a:r>
              <a:rPr lang="fr-BE" sz="1000" b="1">
                <a:latin typeface="Arial" charset="0"/>
              </a:rPr>
              <a:t>T</a:t>
            </a:r>
            <a:r>
              <a:rPr lang="fr-BE" sz="1000" b="1" smtClean="0">
                <a:latin typeface="Arial" charset="0"/>
              </a:rPr>
              <a:t>PMS </a:t>
            </a:r>
            <a:r>
              <a:rPr lang="fr-BE" sz="1000" b="1" dirty="0" smtClean="0">
                <a:latin typeface="Arial" charset="0"/>
              </a:rPr>
              <a:t>: </a:t>
            </a:r>
            <a:r>
              <a:rPr lang="fr-BE" sz="1000" dirty="0" smtClean="0">
                <a:latin typeface="Arial" charset="0"/>
              </a:rPr>
              <a:t>Stéphane Van </a:t>
            </a:r>
            <a:r>
              <a:rPr lang="fr-BE" sz="1000" dirty="0" err="1" smtClean="0">
                <a:latin typeface="Arial" charset="0"/>
              </a:rPr>
              <a:t>Parijs</a:t>
            </a:r>
            <a:endParaRPr lang="fr-BE" sz="1000" dirty="0" smtClean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1000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dirty="0" smtClean="0">
                <a:latin typeface="Arial" charset="0"/>
              </a:rPr>
              <a:t>Dans </a:t>
            </a:r>
            <a:r>
              <a:rPr lang="fr-BE" sz="1000" dirty="0">
                <a:latin typeface="Arial" charset="0"/>
              </a:rPr>
              <a:t>le cadre du </a:t>
            </a:r>
            <a:r>
              <a:rPr lang="fr-BE" sz="1000" b="1" dirty="0" smtClean="0">
                <a:latin typeface="Arial" charset="0"/>
              </a:rPr>
              <a:t>Réseau </a:t>
            </a:r>
            <a:r>
              <a:rPr lang="fr-BE" sz="1000" b="1" dirty="0">
                <a:latin typeface="Arial" charset="0"/>
              </a:rPr>
              <a:t>Prévention </a:t>
            </a:r>
            <a:r>
              <a:rPr lang="fr-BE" sz="1000" b="1" dirty="0" smtClean="0">
                <a:latin typeface="Arial" charset="0"/>
              </a:rPr>
              <a:t>Harcèlement</a:t>
            </a:r>
            <a:r>
              <a:rPr lang="fr-BE" sz="1000" dirty="0" smtClean="0">
                <a:latin typeface="Arial" charset="0"/>
              </a:rPr>
              <a:t> </a:t>
            </a:r>
            <a:r>
              <a:rPr lang="fr-BE" sz="1000" dirty="0">
                <a:latin typeface="Arial" charset="0"/>
              </a:rPr>
              <a:t>qui vise à favoriser les échanges entre intervenants de différents </a:t>
            </a:r>
            <a:r>
              <a:rPr lang="fr-BE" sz="1000" dirty="0" smtClean="0">
                <a:latin typeface="Arial" charset="0"/>
              </a:rPr>
              <a:t>secteurs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1000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fr-BE" sz="1000" dirty="0" smtClean="0">
                <a:latin typeface="Arial" charset="0"/>
              </a:rPr>
              <a:t>Objectif : permettre </a:t>
            </a:r>
            <a:r>
              <a:rPr lang="fr-BE" sz="1000" dirty="0">
                <a:latin typeface="Arial" charset="0"/>
              </a:rPr>
              <a:t>aux </a:t>
            </a:r>
            <a:r>
              <a:rPr lang="fr-BE" sz="1000" dirty="0" smtClean="0">
                <a:latin typeface="Arial" charset="0"/>
              </a:rPr>
              <a:t>acteurs </a:t>
            </a:r>
            <a:r>
              <a:rPr lang="fr-BE" sz="1000" dirty="0">
                <a:latin typeface="Arial" charset="0"/>
              </a:rPr>
              <a:t>scolaires de débattre </a:t>
            </a:r>
            <a:r>
              <a:rPr lang="fr-BE" sz="1000" dirty="0" smtClean="0">
                <a:latin typeface="Arial" charset="0"/>
              </a:rPr>
              <a:t>avec </a:t>
            </a:r>
            <a:r>
              <a:rPr lang="fr-BE" sz="1000" dirty="0">
                <a:latin typeface="Arial" charset="0"/>
              </a:rPr>
              <a:t>des intervenants </a:t>
            </a:r>
            <a:r>
              <a:rPr lang="fr-BE" sz="1000" dirty="0" smtClean="0">
                <a:latin typeface="Arial" charset="0"/>
              </a:rPr>
              <a:t>locaux</a:t>
            </a:r>
            <a:endParaRPr lang="fr-BE" sz="1000" dirty="0">
              <a:latin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endParaRPr lang="fr-BE" sz="950" dirty="0"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41549" y="7302548"/>
            <a:ext cx="292388" cy="258807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eaLnBrk="1" hangingPunct="1">
              <a:defRPr/>
            </a:pPr>
            <a:r>
              <a:rPr lang="fr-BE" sz="700" dirty="0">
                <a:latin typeface="Arial" charset="0"/>
              </a:rPr>
              <a:t>Editeur responsable : Carine Doutreloux</a:t>
            </a:r>
          </a:p>
        </p:txBody>
      </p:sp>
      <p:pic>
        <p:nvPicPr>
          <p:cNvPr id="4107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288704"/>
            <a:ext cx="158912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t="9085" r="-97" b="27582"/>
          <a:stretch/>
        </p:blipFill>
        <p:spPr>
          <a:xfrm>
            <a:off x="2395720" y="1551856"/>
            <a:ext cx="3666759" cy="3096344"/>
          </a:xfrm>
          <a:prstGeom prst="rect">
            <a:avLst/>
          </a:prstGeom>
        </p:spPr>
      </p:pic>
      <p:pic>
        <p:nvPicPr>
          <p:cNvPr id="1026" name="Picture 2" descr="C:\Users\SCHARTZ\Pictures\StLouisCouleu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28464"/>
            <a:ext cx="2204864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C06 Affiche conférence</Template>
  <TotalTime>727</TotalTime>
  <Words>115</Words>
  <Application>Microsoft Office PowerPoint</Application>
  <PresentationFormat>Format A4 (210 x 297 mm)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Houssonloge</dc:creator>
  <cp:lastModifiedBy>Dominique Houssonloge</cp:lastModifiedBy>
  <cp:revision>32</cp:revision>
  <cp:lastPrinted>2017-01-23T13:36:05Z</cp:lastPrinted>
  <dcterms:created xsi:type="dcterms:W3CDTF">2017-01-13T11:34:46Z</dcterms:created>
  <dcterms:modified xsi:type="dcterms:W3CDTF">2017-01-24T09:22:54Z</dcterms:modified>
</cp:coreProperties>
</file>